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c1cac7c1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c1cac7c1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792b67c7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792b67c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792b67c7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792b67c7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c1cac7c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c1cac7c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c1cac7c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c1cac7c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792b67c7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792b67c7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c1cac7c1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c1cac7c1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c1cac7c1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c1cac7c1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c1cac7c1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c1cac7c1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792b67c7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792b67c7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792b67c7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792b67c7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leetcode.com/articles/word-search-ii/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441400" cy="11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基础数据结构(一) -- </a:t>
            </a:r>
            <a:r>
              <a:rPr b="1" lang="en" sz="5500"/>
              <a:t>Trie</a:t>
            </a:r>
            <a:endParaRPr b="1" sz="5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51250" y="2121125"/>
            <a:ext cx="8562300" cy="18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208. Implement Trie (Prefix Tree)</a:t>
            </a:r>
            <a:endParaRPr sz="22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211. Add and Search Word - Data structure design</a:t>
            </a:r>
            <a:endParaRPr sz="22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212. Word Search II</a:t>
            </a:r>
            <a:endParaRPr sz="22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421. Maximum XOR of Two Numbers in an Array</a:t>
            </a:r>
            <a:endParaRPr sz="2200"/>
          </a:p>
        </p:txBody>
      </p:sp>
      <p:sp>
        <p:nvSpPr>
          <p:cNvPr id="56" name="Google Shape;56;p13"/>
          <p:cNvSpPr txBox="1"/>
          <p:nvPr/>
        </p:nvSpPr>
        <p:spPr>
          <a:xfrm>
            <a:off x="6532825" y="4029900"/>
            <a:ext cx="2014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32" y="0"/>
            <a:ext cx="808613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5185150" y="2972675"/>
            <a:ext cx="1019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HashMap</a:t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6304300" y="2922650"/>
            <a:ext cx="283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初始化16size, </a:t>
            </a:r>
            <a:r>
              <a:rPr lang="en" sz="1300"/>
              <a:t>resize 0</a:t>
            </a:r>
            <a:r>
              <a:rPr lang="en" sz="1300">
                <a:solidFill>
                  <a:schemeClr val="dk1"/>
                </a:solidFill>
              </a:rPr>
              <a:t>.</a:t>
            </a:r>
            <a:r>
              <a:rPr lang="en" sz="1300">
                <a:solidFill>
                  <a:schemeClr val="dk1"/>
                </a:solidFill>
              </a:rPr>
              <a:t>75load factor</a:t>
            </a:r>
            <a:r>
              <a:rPr lang="en" sz="1300">
                <a:solidFill>
                  <a:schemeClr val="dk1"/>
                </a:solidFill>
              </a:rPr>
              <a:t>,</a:t>
            </a:r>
            <a:r>
              <a:rPr lang="en" sz="1300"/>
              <a:t> 链表8size, 大于则切换红黑树</a:t>
            </a:r>
            <a:endParaRPr sz="1300"/>
          </a:p>
        </p:txBody>
      </p:sp>
      <p:sp>
        <p:nvSpPr>
          <p:cNvPr id="133" name="Google Shape;133;p22"/>
          <p:cNvSpPr txBox="1"/>
          <p:nvPr/>
        </p:nvSpPr>
        <p:spPr>
          <a:xfrm>
            <a:off x="5033425" y="2271550"/>
            <a:ext cx="37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这里用hashmap是省空间但是”变慢”了一点点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425" y="3533994"/>
            <a:ext cx="4110677" cy="1609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50100" y="1152475"/>
            <a:ext cx="518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solidFill>
                  <a:srgbClr val="FF0000"/>
                </a:solidFill>
              </a:rPr>
              <a:t>高频，常考，必会</a:t>
            </a:r>
            <a:r>
              <a:rPr lang="en"/>
              <a:t>，电面经常！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可以普通字典树，或者bitwise字典树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时间复杂度 建立Trie O(nk), n是单词数量，k是单词长度</a:t>
            </a:r>
            <a:br>
              <a:rPr lang="en"/>
            </a:br>
            <a:r>
              <a:rPr lang="en"/>
              <a:t>时间复杂度 搜索O(k), k是单词长度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空间优化可以用map代替array，缩点优化等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可以思考一下如果删除怎么写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552" y="0"/>
            <a:ext cx="376444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960675" y="3522400"/>
            <a:ext cx="2761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常用method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addWord(String word)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search(String word)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searchPrefix(String prefix)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218975"/>
            <a:ext cx="1799700" cy="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sz="2000"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wechat	回复‘加群’可加群，还有周赛压轴题详解</a:t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5885350" y="2189425"/>
            <a:ext cx="28656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满500订阅会出一期dp总结篇</a:t>
            </a:r>
            <a:endParaRPr/>
          </a:p>
        </p:txBody>
      </p:sp>
      <p:sp>
        <p:nvSpPr>
          <p:cNvPr id="150" name="Google Shape;150;p24"/>
          <p:cNvSpPr txBox="1"/>
          <p:nvPr/>
        </p:nvSpPr>
        <p:spPr>
          <a:xfrm>
            <a:off x="5885350" y="342065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13675"/>
            <a:ext cx="3942681" cy="16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288" y="741250"/>
            <a:ext cx="3023725" cy="12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340225"/>
            <a:ext cx="85206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Trie?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pronounce</a:t>
            </a: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it /ˈtraɪ/ (as "try"), in an attempt to distinguish it verbally from "tree".    </a:t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									someone read like tree, from retrieval is also correct</a:t>
            </a:r>
            <a:endParaRPr sz="290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4425300" cy="13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Trie树</a:t>
            </a:r>
            <a:r>
              <a:rPr lang="en" sz="15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，又叫</a:t>
            </a:r>
            <a:r>
              <a:rPr b="1" lang="en" sz="15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字典树</a:t>
            </a:r>
            <a:r>
              <a:rPr lang="en" sz="15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、</a:t>
            </a:r>
            <a:r>
              <a:rPr b="1" lang="en" sz="15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前缀树（Prefix Tree）</a:t>
            </a:r>
            <a:r>
              <a:rPr lang="en" sz="15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、</a:t>
            </a:r>
            <a:r>
              <a:rPr b="1" lang="en" sz="15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单词查找树</a:t>
            </a:r>
            <a:r>
              <a:rPr lang="en" sz="15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或 </a:t>
            </a:r>
            <a:r>
              <a:rPr b="1" lang="en" sz="15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键树</a:t>
            </a:r>
            <a:r>
              <a:rPr lang="en" sz="15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，是一种多叉树结构。如下图：</a:t>
            </a:r>
            <a:endParaRPr sz="1500">
              <a:solidFill>
                <a:srgbClr val="4D4D4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Trie is like a N-array Tree.</a:t>
            </a:r>
            <a:endParaRPr sz="1500">
              <a:solidFill>
                <a:srgbClr val="4D4D4D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10100" y="2737500"/>
            <a:ext cx="46089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字典树的性质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04800" lvl="0" marL="457200" rtl="0" algn="l">
              <a:lnSpc>
                <a:spcPct val="17045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根节点（Root）不包含字符，除根节点外的每一个节点都仅包含一个字符；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04800" lvl="0" marL="457200" rtl="0" algn="l">
              <a:lnSpc>
                <a:spcPct val="170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从根节点到某一节点路径上所经过的字符连接起来，即为该节点对应的字符串；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04800" lvl="0" marL="457200" rtl="0" algn="l">
              <a:lnSpc>
                <a:spcPct val="170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任意节点的所有子节点所包含的字符都不相同；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275" y="1084575"/>
            <a:ext cx="2648724" cy="40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050449" cy="11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600" y="2571750"/>
            <a:ext cx="5028378" cy="256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4600" y="123625"/>
            <a:ext cx="3208028" cy="237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3" y="2345558"/>
            <a:ext cx="3658421" cy="186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433025"/>
            <a:ext cx="5306924" cy="7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111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模板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825" y="0"/>
            <a:ext cx="5092174" cy="50070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40175" y="1420975"/>
            <a:ext cx="2761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常用method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addWord(String word)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search(String word)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searchPrefix(String prefix)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90888" cy="357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1825" y="0"/>
            <a:ext cx="5092174" cy="500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" y="3571125"/>
            <a:ext cx="2300199" cy="157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2752" t="0"/>
          <a:stretch/>
        </p:blipFill>
        <p:spPr>
          <a:xfrm>
            <a:off x="0" y="0"/>
            <a:ext cx="36824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325" y="1727050"/>
            <a:ext cx="4260674" cy="341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5850" y="0"/>
            <a:ext cx="3418151" cy="164112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4182850" y="370250"/>
            <a:ext cx="13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</a:t>
            </a:r>
            <a:r>
              <a:rPr lang="en"/>
              <a:t>不能为空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3775" y="3202200"/>
            <a:ext cx="2549550" cy="13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3495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300" y="3462350"/>
            <a:ext cx="1732525" cy="9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2825" y="2113926"/>
            <a:ext cx="5001174" cy="30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3651450" y="300225"/>
            <a:ext cx="184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从</a:t>
            </a:r>
            <a:r>
              <a:rPr lang="en"/>
              <a:t>每一个位置暴力展开向4个方向，同时用Trie的searchPrefix来做减枝，stop earlier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0300" y="0"/>
            <a:ext cx="3643699" cy="2021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2501700" y="2041400"/>
            <a:ext cx="133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需要先有基础Trie模板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1451000" y="0"/>
            <a:ext cx="303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word search 1是问</a:t>
            </a:r>
            <a:r>
              <a:rPr lang="en" sz="1200"/>
              <a:t>是否有boolean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50"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Bitwise Trie  </a:t>
            </a:r>
            <a:r>
              <a:rPr b="1" lang="en" sz="1550"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(It's a special type of </a:t>
            </a:r>
            <a:r>
              <a:rPr b="1" lang="en" sz="1550">
                <a:highlight>
                  <a:srgbClr val="FFFFFF"/>
                </a:highlight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3"/>
              </a:rPr>
              <a:t>Trie</a:t>
            </a:r>
            <a:r>
              <a:rPr b="1" lang="en" sz="1550"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)</a:t>
            </a:r>
            <a:endParaRPr b="1" sz="1550"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00150"/>
            <a:ext cx="5601431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5618800" y="1681125"/>
            <a:ext cx="326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每个node有2个分支，存的是0，1，Bitwise Trie represents a binary form of a number in nums, for example, 0 -&gt; 0 -&gt; 0 -&gt; 1 -&gt; 1 is 3</a:t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5618800" y="2771875"/>
            <a:ext cx="32136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Bitwise Trie is a perfect way to see how different the binary forms of numbers are, for example, 3 and 2 share 4 bits</a:t>
            </a:r>
            <a:endParaRPr sz="1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550" y="42325"/>
            <a:ext cx="3890450" cy="509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44698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1225" y="1855475"/>
            <a:ext cx="3372325" cy="21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2521725" y="860575"/>
            <a:ext cx="254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bitwise字典树存入数字后，再次遍历从最高位找相反的bit，则可以形成最大的XOR,因为XOR只有不同才能留下</a:t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1771200" y="4523075"/>
            <a:ext cx="367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一样的套娃题这里就不放了，可以自己练习</a:t>
            </a:r>
            <a:br>
              <a:rPr lang="en"/>
            </a:b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1707. Maximum XOR With an Element From Array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